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7CF3-A45A-4E4A-B15A-38D68D225B61}" type="datetimeFigureOut">
              <a:rPr lang="de-DE" smtClean="0"/>
              <a:t>15.10.2020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A58A0-A0F7-4F2D-BAC2-CFECB42631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288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2831156"/>
            <a:ext cx="9144000" cy="91504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b="1" dirty="0" smtClean="0"/>
              <a:t>Das PHM Deutschland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956265"/>
            <a:ext cx="9144000" cy="508643"/>
          </a:xfrm>
        </p:spPr>
        <p:txBody>
          <a:bodyPr>
            <a:no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b="1" dirty="0" smtClean="0"/>
              <a:t>Gesundheit ist ein Menschrecht</a:t>
            </a:r>
            <a:endParaRPr lang="de-DE" b="1" dirty="0"/>
          </a:p>
        </p:txBody>
      </p:sp>
      <p:sp>
        <p:nvSpPr>
          <p:cNvPr id="8" name="Flussdiagramm: Dokument 7"/>
          <p:cNvSpPr/>
          <p:nvPr userDrawn="1"/>
        </p:nvSpPr>
        <p:spPr>
          <a:xfrm rot="10800000">
            <a:off x="0" y="4885038"/>
            <a:ext cx="12192000" cy="1972962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lussdiagramm: Dokument 8"/>
          <p:cNvSpPr/>
          <p:nvPr userDrawn="1"/>
        </p:nvSpPr>
        <p:spPr>
          <a:xfrm rot="10800000">
            <a:off x="0" y="5123934"/>
            <a:ext cx="12192000" cy="1734063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141" y="1303037"/>
            <a:ext cx="5607717" cy="131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3F96-4637-4590-B9D0-DE173ED488FD}" type="datetime1">
              <a:rPr lang="de-DE" smtClean="0"/>
              <a:t>15.10.2020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84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996778"/>
            <a:ext cx="2628900" cy="474499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996777"/>
            <a:ext cx="7734300" cy="474499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77-6905-44AB-942D-854F2DACBABC}" type="datetime1">
              <a:rPr lang="de-DE" smtClean="0"/>
              <a:t>15.10.2020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833918" y="6173787"/>
            <a:ext cx="1336590" cy="365125"/>
          </a:xfrm>
        </p:spPr>
        <p:txBody>
          <a:bodyPr/>
          <a:lstStyle/>
          <a:p>
            <a:fld id="{29645153-1A2E-4D57-B840-DE6A63897957}" type="datetime1">
              <a:rPr lang="de-DE" smtClean="0"/>
              <a:t>15.10.2020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458831" y="6173787"/>
            <a:ext cx="621165" cy="365125"/>
          </a:xfrm>
        </p:spPr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8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3423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402105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AA1A-1AB4-4300-A9F2-DC2781240D41}" type="datetime1">
              <a:rPr lang="de-DE" smtClean="0"/>
              <a:t>15.10.2020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0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968843"/>
            <a:ext cx="5181600" cy="36576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968843"/>
            <a:ext cx="5181600" cy="36576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E23C-F7C3-43B4-B587-5B3FC5D8A48A}" type="datetime1">
              <a:rPr lang="de-DE" smtClean="0"/>
              <a:t>15.10.2020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24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980303"/>
            <a:ext cx="10515600" cy="71038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902941"/>
            <a:ext cx="5157787" cy="6021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636108"/>
            <a:ext cx="5157787" cy="317980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894704"/>
            <a:ext cx="5183188" cy="6021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636108"/>
            <a:ext cx="5183188" cy="317980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FF036-A5DC-4CE7-B482-E97F5F3F317C}" type="datetime1">
              <a:rPr lang="de-DE" smtClean="0"/>
              <a:t>15.10.2020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66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9123-7426-469E-A41D-2652A202319A}" type="datetime1">
              <a:rPr lang="de-DE" smtClean="0"/>
              <a:t>15.10.2020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9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F304-21C1-45AA-A5BF-AD7CA7A44D9D}" type="datetime1">
              <a:rPr lang="de-DE" smtClean="0"/>
              <a:t>15.10.2020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51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683740"/>
            <a:ext cx="3932237" cy="13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95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191265"/>
            <a:ext cx="3932237" cy="359169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F3BA5-D9E6-466E-8E9A-D3274A850365}" type="datetime1">
              <a:rPr lang="de-DE" smtClean="0"/>
              <a:t>15.10.2020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2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683740"/>
            <a:ext cx="3932237" cy="13736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120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174789"/>
            <a:ext cx="3932237" cy="36246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8512-D439-4457-B695-B80587DDBC10}" type="datetime1">
              <a:rPr lang="de-DE" smtClean="0"/>
              <a:t>15.10.2020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E003-97AA-4BB4-87FB-5064B74B50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54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Welle 14"/>
          <p:cNvSpPr/>
          <p:nvPr userDrawn="1"/>
        </p:nvSpPr>
        <p:spPr>
          <a:xfrm>
            <a:off x="0" y="-580596"/>
            <a:ext cx="12192000" cy="1276865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Welle 13"/>
          <p:cNvSpPr/>
          <p:nvPr userDrawn="1"/>
        </p:nvSpPr>
        <p:spPr>
          <a:xfrm>
            <a:off x="0" y="-704624"/>
            <a:ext cx="12191999" cy="1276865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996777"/>
            <a:ext cx="10515600" cy="870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991197"/>
            <a:ext cx="10515600" cy="3684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73810" y="61705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E9AA-C3D9-48CC-A229-41BD7163B70B}" type="datetime1">
              <a:rPr lang="de-DE" smtClean="0"/>
              <a:t>15.10.2020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80" y="5950785"/>
            <a:ext cx="3278933" cy="770690"/>
          </a:xfrm>
          <a:prstGeom prst="rect">
            <a:avLst/>
          </a:prstGeom>
        </p:spPr>
      </p:pic>
      <p:sp>
        <p:nvSpPr>
          <p:cNvPr id="8" name="Flussdiagramm: Verzögerung 7"/>
          <p:cNvSpPr/>
          <p:nvPr userDrawn="1"/>
        </p:nvSpPr>
        <p:spPr>
          <a:xfrm rot="10800000">
            <a:off x="11574163" y="6045746"/>
            <a:ext cx="617837" cy="580768"/>
          </a:xfrm>
          <a:prstGeom prst="flowChartDela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36797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cap="none" spc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C79AE003-97AA-4BB4-87FB-5064B74B506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72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Das PHM Deutschland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Gesundheit ist ein </a:t>
            </a:r>
            <a:r>
              <a:rPr lang="de-DE" b="1" dirty="0" smtClean="0"/>
              <a:t>Menschrecht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5223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HM-Deutschland">
      <a:dk1>
        <a:srgbClr val="0071B6"/>
      </a:dk1>
      <a:lt1>
        <a:sysClr val="window" lastClr="FFFFFF"/>
      </a:lt1>
      <a:dk2>
        <a:srgbClr val="0071B6"/>
      </a:dk2>
      <a:lt2>
        <a:srgbClr val="E7E6E6"/>
      </a:lt2>
      <a:accent1>
        <a:srgbClr val="0071B6"/>
      </a:accent1>
      <a:accent2>
        <a:srgbClr val="F26622"/>
      </a:accent2>
      <a:accent3>
        <a:srgbClr val="619ECD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Das PHM Deutschland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Maryam Aliakbari</dc:creator>
  <cp:lastModifiedBy>Maryam Aliakbari</cp:lastModifiedBy>
  <cp:revision>7</cp:revision>
  <dcterms:created xsi:type="dcterms:W3CDTF">2020-10-12T15:21:17Z</dcterms:created>
  <dcterms:modified xsi:type="dcterms:W3CDTF">2020-10-15T07:36:59Z</dcterms:modified>
</cp:coreProperties>
</file>